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Corbel"/>
                <a:ea typeface="Corbel"/>
                <a:cs typeface="Corbel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Corbel"/>
                <a:ea typeface="Corbel"/>
                <a:cs typeface="Corbel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3pPr>
            <a:lvl4pPr marL="1158876" indent="-249238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4pPr>
            <a:lvl5pPr marL="1692276" indent="-239714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E58"/>
                </a:solidFill>
                <a:latin typeface="Corbel"/>
                <a:ea typeface="Corbel"/>
                <a:cs typeface="Corbel"/>
              </a:defRPr>
            </a:lvl1pPr>
          </a:lstStyle>
          <a:p>
            <a:r>
              <a:rPr lang="en-ES">
                <a:solidFill>
                  <a:srgbClr val="003E58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3E58"/>
                </a:solidFill>
              </a:rPr>
              <a:pPr/>
              <a:t>‹Nº›</a:t>
            </a:fld>
            <a:endParaRPr lang="en-ES" b="1">
              <a:solidFill>
                <a:srgbClr val="003E58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315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Corbel"/>
                <a:ea typeface="Corbel"/>
                <a:cs typeface="Corbel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3pPr>
            <a:lvl4pPr marL="1158876" indent="-249238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4pPr>
            <a:lvl5pPr marL="1692276" indent="-239714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3pPr>
            <a:lvl4pPr marL="1158876" indent="-249238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4pPr>
            <a:lvl5pPr marL="1692276" indent="-239714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E58"/>
                </a:solidFill>
                <a:latin typeface="Corbel"/>
                <a:ea typeface="Corbel"/>
                <a:cs typeface="Corbel"/>
              </a:defRPr>
            </a:lvl1pPr>
          </a:lstStyle>
          <a:p>
            <a:r>
              <a:rPr lang="en-ES">
                <a:solidFill>
                  <a:srgbClr val="003E58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3E58"/>
                </a:solidFill>
              </a:rPr>
              <a:pPr/>
              <a:t>‹Nº›</a:t>
            </a:fld>
            <a:endParaRPr lang="en-ES" b="1">
              <a:solidFill>
                <a:srgbClr val="003E58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Corbel"/>
                <a:ea typeface="Corbel"/>
                <a:cs typeface="Corbel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315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041527"/>
            <a:ext cx="6035040" cy="140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Corbel"/>
                <a:ea typeface="Corbel"/>
                <a:cs typeface="Corbel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Corbel"/>
                <a:ea typeface="Corbel"/>
                <a:cs typeface="Corbel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Corbel"/>
              <a:ea typeface="Corbel"/>
              <a:cs typeface="Corbel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Section title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Corbel"/>
                <a:ea typeface="Corbel"/>
                <a:cs typeface="Corbel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Corbel"/>
                <a:ea typeface="Corbel"/>
                <a:cs typeface="Corbel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Corbel"/>
              <a:ea typeface="Corbel"/>
              <a:cs typeface="Corbel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Thank you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Corbel"/>
                <a:ea typeface="Corbel"/>
                <a:cs typeface="Corbel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Corbel"/>
                <a:ea typeface="Corbel"/>
                <a:cs typeface="Corbel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3pPr>
            <a:lvl4pPr marL="1158876" indent="-249238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4pPr>
            <a:lvl5pPr marL="1692276" indent="-239714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3pPr>
            <a:lvl4pPr marL="1158876" indent="-249238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4pPr>
            <a:lvl5pPr marL="1692276" indent="-239714">
              <a:tabLst>
                <a:tab pos="82550" algn="l"/>
              </a:tabLst>
              <a:defRPr sz="1800">
                <a:latin typeface="Corbel"/>
                <a:ea typeface="Corbel"/>
                <a:cs typeface="Corbel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E58"/>
                </a:solidFill>
                <a:latin typeface="Corbel"/>
                <a:ea typeface="Corbel"/>
                <a:cs typeface="Corbel"/>
              </a:defRPr>
            </a:lvl1pPr>
          </a:lstStyle>
          <a:p>
            <a:r>
              <a:rPr lang="en-ES">
                <a:solidFill>
                  <a:srgbClr val="003E58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3E58"/>
                </a:solidFill>
              </a:rPr>
              <a:pPr/>
              <a:t>‹Nº›</a:t>
            </a:fld>
            <a:endParaRPr lang="en-ES" b="1">
              <a:solidFill>
                <a:srgbClr val="003E58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3152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Corbel"/>
                <a:ea typeface="Corbel"/>
                <a:cs typeface="Corbel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Corbel"/>
                <a:ea typeface="Corbel"/>
                <a:cs typeface="Corbel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Corbel"/>
              <a:ea typeface="Corbel"/>
              <a:cs typeface="Corbel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00% or “a short quote”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Corbel"/>
                <a:ea typeface="Corbel"/>
                <a:cs typeface="Corbel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87713"/>
            <a:ext cx="1463040" cy="3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Corbel"/>
                <a:ea typeface="Corbel"/>
                <a:cs typeface="Corbel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3E58"/>
      </a:dk1>
      <a:lt1>
        <a:srgbClr val="F4F4F4"/>
      </a:lt1>
      <a:dk2>
        <a:srgbClr val="006EB7"/>
      </a:dk2>
      <a:lt2>
        <a:srgbClr val="F4F4F4"/>
      </a:lt2>
      <a:accent1>
        <a:srgbClr val="006EB7"/>
      </a:accent1>
      <a:accent2>
        <a:srgbClr val="006EB7"/>
      </a:accent2>
      <a:accent3>
        <a:srgbClr val="006EB7"/>
      </a:accent3>
      <a:accent4>
        <a:srgbClr val="006EB7"/>
      </a:accent4>
      <a:accent5>
        <a:srgbClr val="006EB7"/>
      </a:accent5>
      <a:accent6>
        <a:srgbClr val="006EB7"/>
      </a:accent6>
      <a:hlink>
        <a:srgbClr val="006EB7"/>
      </a:hlink>
      <a:folHlink>
        <a:srgbClr val="006EB7"/>
      </a:folHlink>
    </a:clrScheme>
    <a:fontScheme name="Simplicity - Roboto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Branding · Presentation template</dc:title>
  <dc:creator>Digital Branding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