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22358"/>
            <a:ext cx="6035040" cy="104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Figtree"/>
              <a:ea typeface="Figtree"/>
              <a:cs typeface="Figtree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Figtree"/>
              <a:ea typeface="Figtree"/>
              <a:cs typeface="Figtree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Figtree"/>
              <a:ea typeface="Figtree"/>
              <a:cs typeface="Figtree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086E54"/>
      </a:dk2>
      <a:lt2>
        <a:srgbClr val="F4F4F4"/>
      </a:lt2>
      <a:accent1>
        <a:srgbClr val="086E54"/>
      </a:accent1>
      <a:accent2>
        <a:srgbClr val="086E54"/>
      </a:accent2>
      <a:accent3>
        <a:srgbClr val="086E54"/>
      </a:accent3>
      <a:accent4>
        <a:srgbClr val="086E54"/>
      </a:accent4>
      <a:accent5>
        <a:srgbClr val="086E54"/>
      </a:accent5>
      <a:accent6>
        <a:srgbClr val="086E54"/>
      </a:accent6>
      <a:hlink>
        <a:srgbClr val="086E54"/>
      </a:hlink>
      <a:folHlink>
        <a:srgbClr val="086E54"/>
      </a:folHlink>
    </a:clrScheme>
    <a:fontScheme name="Simplicity - Roboto">
      <a:majorFont>
        <a:latin typeface="Figtree"/>
        <a:ea typeface=""/>
        <a:cs typeface=""/>
      </a:majorFont>
      <a:minorFont>
        <a:latin typeface="Figtree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Toda una Vida · Plantilla de presentación</dc:title>
  <dc:creator>Para Toda una Vida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